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pperplate Gothic 32 AB" charset="1" panose="020E0807020206020404"/>
      <p:regular r:id="rId10"/>
    </p:embeddedFont>
    <p:embeddedFont>
      <p:font typeface="Copperplate Gothic 32 AB Bold" charset="1" panose="020E0707020206020404"/>
      <p:regular r:id="rId11"/>
    </p:embeddedFont>
    <p:embeddedFont>
      <p:font typeface="Clear Sans" charset="1" panose="020B0503030202020304"/>
      <p:regular r:id="rId12"/>
    </p:embeddedFont>
    <p:embeddedFont>
      <p:font typeface="Clear Sans Bold" charset="1" panose="020B0803030202020304"/>
      <p:regular r:id="rId13"/>
    </p:embeddedFont>
    <p:embeddedFont>
      <p:font typeface="Clear Sans Italics" charset="1" panose="020B0503030202090304"/>
      <p:regular r:id="rId14"/>
    </p:embeddedFont>
    <p:embeddedFont>
      <p:font typeface="Clear Sans Bold Italics" charset="1" panose="020B0803030202090304"/>
      <p:regular r:id="rId15"/>
    </p:embeddedFont>
    <p:embeddedFont>
      <p:font typeface="Clear Sans Thin" charset="1" panose="020B0203030202020304"/>
      <p:regular r:id="rId16"/>
    </p:embeddedFont>
    <p:embeddedFont>
      <p:font typeface="Clear Sans Light" charset="1" panose="020B0303030202020304"/>
      <p:regular r:id="rId17"/>
    </p:embeddedFont>
    <p:embeddedFont>
      <p:font typeface="Clear Sans Medium" charset="1" panose="020B0603030202020304"/>
      <p:regular r:id="rId18"/>
    </p:embeddedFont>
    <p:embeddedFont>
      <p:font typeface="Clear Sans Medium Italics" charset="1" panose="020B0603030202090304"/>
      <p:regular r:id="rId19"/>
    </p:embeddedFont>
    <p:embeddedFont>
      <p:font typeface="Big Shoulders Display" charset="1" panose="00000000000000000000"/>
      <p:regular r:id="rId20"/>
    </p:embeddedFont>
    <p:embeddedFont>
      <p:font typeface="Big Shoulders Display Bold" charset="1" panose="00000000000000000000"/>
      <p:regular r:id="rId21"/>
    </p:embeddedFont>
    <p:embeddedFont>
      <p:font typeface="Big Shoulders Display Thin" charset="1" panose="00000000000000000000"/>
      <p:regular r:id="rId22"/>
    </p:embeddedFont>
    <p:embeddedFont>
      <p:font typeface="Big Shoulders Display Medium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BRyaBvGs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jpeg" Type="http://schemas.openxmlformats.org/officeDocument/2006/relationships/image"/><Relationship Id="rId4" Target="../media/VAGBRyaBvGs.mp4" Type="http://schemas.openxmlformats.org/officeDocument/2006/relationships/video"/><Relationship Id="rId5" Target="../media/VAGBRyaBvGs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81091" y="3129092"/>
            <a:ext cx="9179993" cy="4217262"/>
            <a:chOff x="0" y="0"/>
            <a:chExt cx="12239991" cy="56230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68999"/>
              <a:ext cx="12239991" cy="28204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F7B4A7"/>
                  </a:solidFill>
                  <a:latin typeface="Clear Sans Bold"/>
                </a:rPr>
                <a:t>Курсовой проект ШАГ на JavaScript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47625"/>
              <a:ext cx="1223999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871387"/>
              <a:ext cx="12239991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z="3399">
                  <a:solidFill>
                    <a:srgbClr val="94DDDE"/>
                  </a:solidFill>
                  <a:latin typeface="Clear Sans"/>
                </a:rPr>
                <a:t>Бессмертный Дима П23022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82834" y="-1921745"/>
            <a:ext cx="6755642" cy="4114800"/>
          </a:xfrm>
          <a:custGeom>
            <a:avLst/>
            <a:gdLst/>
            <a:ahLst/>
            <a:cxnLst/>
            <a:rect r="r" b="b" t="t" l="l"/>
            <a:pathLst>
              <a:path h="4114800" w="6755642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03834" y="1790711"/>
            <a:ext cx="1194327" cy="2586142"/>
          </a:xfrm>
          <a:custGeom>
            <a:avLst/>
            <a:gdLst/>
            <a:ahLst/>
            <a:cxnLst/>
            <a:rect r="r" b="b" t="t" l="l"/>
            <a:pathLst>
              <a:path h="2586142" w="1194327">
                <a:moveTo>
                  <a:pt x="0" y="0"/>
                </a:moveTo>
                <a:lnTo>
                  <a:pt x="1194327" y="0"/>
                </a:lnTo>
                <a:lnTo>
                  <a:pt x="11943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2095190" y="2021154"/>
            <a:ext cx="5357753" cy="5591583"/>
          </a:xfrm>
          <a:custGeom>
            <a:avLst/>
            <a:gdLst/>
            <a:ahLst/>
            <a:cxnLst/>
            <a:rect r="r" b="b" t="t" l="l"/>
            <a:pathLst>
              <a:path h="5591583" w="5357753">
                <a:moveTo>
                  <a:pt x="5357753" y="0"/>
                </a:moveTo>
                <a:lnTo>
                  <a:pt x="0" y="0"/>
                </a:lnTo>
                <a:lnTo>
                  <a:pt x="0" y="5591582"/>
                </a:lnTo>
                <a:lnTo>
                  <a:pt x="5357753" y="5591582"/>
                </a:lnTo>
                <a:lnTo>
                  <a:pt x="535775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947148" y="1264426"/>
            <a:ext cx="3144039" cy="2440918"/>
          </a:xfrm>
          <a:custGeom>
            <a:avLst/>
            <a:gdLst/>
            <a:ahLst/>
            <a:cxnLst/>
            <a:rect r="r" b="b" t="t" l="l"/>
            <a:pathLst>
              <a:path h="2440918" w="3144039">
                <a:moveTo>
                  <a:pt x="0" y="0"/>
                </a:moveTo>
                <a:lnTo>
                  <a:pt x="3144040" y="0"/>
                </a:lnTo>
                <a:lnTo>
                  <a:pt x="3144040" y="2440918"/>
                </a:lnTo>
                <a:lnTo>
                  <a:pt x="0" y="24409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4872" y="5005800"/>
            <a:ext cx="1894295" cy="4252500"/>
          </a:xfrm>
          <a:custGeom>
            <a:avLst/>
            <a:gdLst/>
            <a:ahLst/>
            <a:cxnLst/>
            <a:rect r="r" b="b" t="t" l="l"/>
            <a:pathLst>
              <a:path h="4252500" w="1894295">
                <a:moveTo>
                  <a:pt x="0" y="0"/>
                </a:moveTo>
                <a:lnTo>
                  <a:pt x="1894295" y="0"/>
                </a:lnTo>
                <a:lnTo>
                  <a:pt x="1894295" y="4252500"/>
                </a:lnTo>
                <a:lnTo>
                  <a:pt x="0" y="42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011803" y="7612736"/>
            <a:ext cx="3486358" cy="4114800"/>
          </a:xfrm>
          <a:custGeom>
            <a:avLst/>
            <a:gdLst/>
            <a:ahLst/>
            <a:cxnLst/>
            <a:rect r="r" b="b" t="t" l="l"/>
            <a:pathLst>
              <a:path h="4114800" w="3486358">
                <a:moveTo>
                  <a:pt x="0" y="0"/>
                </a:moveTo>
                <a:lnTo>
                  <a:pt x="3486358" y="0"/>
                </a:lnTo>
                <a:lnTo>
                  <a:pt x="3486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DD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1557" y="1323041"/>
            <a:ext cx="12752263" cy="1026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20"/>
              </a:lnSpc>
            </a:pPr>
            <a:r>
              <a:rPr lang="en-US" sz="8000" spc="-88">
                <a:solidFill>
                  <a:srgbClr val="2B4B82"/>
                </a:solidFill>
                <a:latin typeface="Clear Sans Bold"/>
              </a:rPr>
              <a:t>Спасибо за внимание!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9854137" y="3018272"/>
            <a:ext cx="7411325" cy="4635447"/>
          </a:xfrm>
          <a:custGeom>
            <a:avLst/>
            <a:gdLst/>
            <a:ahLst/>
            <a:cxnLst/>
            <a:rect r="r" b="b" t="t" l="l"/>
            <a:pathLst>
              <a:path h="4635447" w="7411325">
                <a:moveTo>
                  <a:pt x="0" y="0"/>
                </a:moveTo>
                <a:lnTo>
                  <a:pt x="7411325" y="0"/>
                </a:lnTo>
                <a:lnTo>
                  <a:pt x="7411325" y="4635447"/>
                </a:lnTo>
                <a:lnTo>
                  <a:pt x="0" y="46354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65100" y="8613636"/>
            <a:ext cx="4338720" cy="2713672"/>
          </a:xfrm>
          <a:custGeom>
            <a:avLst/>
            <a:gdLst/>
            <a:ahLst/>
            <a:cxnLst/>
            <a:rect r="r" b="b" t="t" l="l"/>
            <a:pathLst>
              <a:path h="2713672" w="4338720">
                <a:moveTo>
                  <a:pt x="0" y="0"/>
                </a:moveTo>
                <a:lnTo>
                  <a:pt x="4338720" y="0"/>
                </a:lnTo>
                <a:lnTo>
                  <a:pt x="4338720" y="2713671"/>
                </a:lnTo>
                <a:lnTo>
                  <a:pt x="0" y="27136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76014" y="7483497"/>
            <a:ext cx="3289448" cy="2057400"/>
          </a:xfrm>
          <a:custGeom>
            <a:avLst/>
            <a:gdLst/>
            <a:ahLst/>
            <a:cxnLst/>
            <a:rect r="r" b="b" t="t" l="l"/>
            <a:pathLst>
              <a:path h="2057400" w="3289448">
                <a:moveTo>
                  <a:pt x="0" y="0"/>
                </a:moveTo>
                <a:lnTo>
                  <a:pt x="3289448" y="0"/>
                </a:lnTo>
                <a:lnTo>
                  <a:pt x="3289448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20348" y="712171"/>
            <a:ext cx="3289448" cy="2057400"/>
          </a:xfrm>
          <a:custGeom>
            <a:avLst/>
            <a:gdLst/>
            <a:ahLst/>
            <a:cxnLst/>
            <a:rect r="r" b="b" t="t" l="l"/>
            <a:pathLst>
              <a:path h="2057400" w="3289448">
                <a:moveTo>
                  <a:pt x="0" y="0"/>
                </a:moveTo>
                <a:lnTo>
                  <a:pt x="3289448" y="0"/>
                </a:lnTo>
                <a:lnTo>
                  <a:pt x="3289448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5666" y="-963412"/>
            <a:ext cx="4597438" cy="2842053"/>
          </a:xfrm>
          <a:custGeom>
            <a:avLst/>
            <a:gdLst/>
            <a:ahLst/>
            <a:cxnLst/>
            <a:rect r="r" b="b" t="t" l="l"/>
            <a:pathLst>
              <a:path h="2842053" w="4597438">
                <a:moveTo>
                  <a:pt x="0" y="0"/>
                </a:moveTo>
                <a:lnTo>
                  <a:pt x="4597439" y="0"/>
                </a:lnTo>
                <a:lnTo>
                  <a:pt x="4597439" y="2842052"/>
                </a:lnTo>
                <a:lnTo>
                  <a:pt x="0" y="284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1207503" y="390596"/>
            <a:ext cx="2076668" cy="1276207"/>
          </a:xfrm>
          <a:custGeom>
            <a:avLst/>
            <a:gdLst/>
            <a:ahLst/>
            <a:cxnLst/>
            <a:rect r="r" b="b" t="t" l="l"/>
            <a:pathLst>
              <a:path h="1276207" w="2076668">
                <a:moveTo>
                  <a:pt x="2076669" y="0"/>
                </a:moveTo>
                <a:lnTo>
                  <a:pt x="0" y="0"/>
                </a:lnTo>
                <a:lnTo>
                  <a:pt x="0" y="1276208"/>
                </a:lnTo>
                <a:lnTo>
                  <a:pt x="2076669" y="1276208"/>
                </a:lnTo>
                <a:lnTo>
                  <a:pt x="207666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794348" y="-2447996"/>
            <a:ext cx="3837986" cy="4114800"/>
          </a:xfrm>
          <a:custGeom>
            <a:avLst/>
            <a:gdLst/>
            <a:ahLst/>
            <a:cxnLst/>
            <a:rect r="r" b="b" t="t" l="l"/>
            <a:pathLst>
              <a:path h="4114800" w="3837986">
                <a:moveTo>
                  <a:pt x="0" y="0"/>
                </a:moveTo>
                <a:lnTo>
                  <a:pt x="3837986" y="0"/>
                </a:lnTo>
                <a:lnTo>
                  <a:pt x="38379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649912" y="-3759204"/>
            <a:ext cx="5357753" cy="5591583"/>
          </a:xfrm>
          <a:custGeom>
            <a:avLst/>
            <a:gdLst/>
            <a:ahLst/>
            <a:cxnLst/>
            <a:rect r="r" b="b" t="t" l="l"/>
            <a:pathLst>
              <a:path h="5591583" w="5357753">
                <a:moveTo>
                  <a:pt x="0" y="0"/>
                </a:moveTo>
                <a:lnTo>
                  <a:pt x="5357753" y="0"/>
                </a:lnTo>
                <a:lnTo>
                  <a:pt x="5357753" y="5591583"/>
                </a:lnTo>
                <a:lnTo>
                  <a:pt x="0" y="55915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28700" y="2709563"/>
          <a:ext cx="16230600" cy="6752177"/>
        </p:xfrm>
        <a:graphic>
          <a:graphicData uri="http://schemas.openxmlformats.org/drawingml/2006/table">
            <a:tbl>
              <a:tblPr/>
              <a:tblGrid>
                <a:gridCol w="16230600"/>
              </a:tblGrid>
              <a:tr h="242744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6600"/>
                        </a:lnSpc>
                        <a:defRPr/>
                      </a:pPr>
                      <a:r>
                        <a:rPr lang="en-US" sz="5500">
                          <a:solidFill>
                            <a:srgbClr val="2B4B82"/>
                          </a:solidFill>
                          <a:latin typeface="Clear Sans"/>
                        </a:rPr>
                        <a:t>О себе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2473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2B4B82"/>
                          </a:solidFill>
                          <a:latin typeface="Clear Sans"/>
                        </a:rPr>
                        <a:t>Разрешите представится:</a:t>
                      </a:r>
                      <a:endParaRPr lang="en-US" sz="1100"/>
                    </a:p>
                    <a:p>
                      <a:pPr>
                        <a:lnSpc>
                          <a:spcPts val="3359"/>
                        </a:lnSpc>
                      </a:pPr>
                      <a:r>
                        <a:rPr lang="en-US" sz="2400">
                          <a:solidFill>
                            <a:srgbClr val="2B4B82"/>
                          </a:solidFill>
                          <a:latin typeface="Clear Sans"/>
                        </a:rPr>
                        <a:t>Зовут меня Дмитрий Николаевич, я студент 2-го курса айти коледжа академии ШАГ. Мне 15 лет и я учусь в 9 классе.  Учусь я в группе П23022 с преподавателем Красилёвом Олегом.  В аккадемии нахожусь с 2016 года. </a:t>
                      </a:r>
                    </a:p>
                    <a:p>
                      <a:pPr>
                        <a:lnSpc>
                          <a:spcPts val="3359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7150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912767" cy="10287000"/>
          </a:xfrm>
          <a:custGeom>
            <a:avLst/>
            <a:gdLst/>
            <a:ahLst/>
            <a:cxnLst/>
            <a:rect r="r" b="b" t="t" l="l"/>
            <a:pathLst>
              <a:path h="10287000" w="6912767">
                <a:moveTo>
                  <a:pt x="0" y="0"/>
                </a:moveTo>
                <a:lnTo>
                  <a:pt x="6912767" y="0"/>
                </a:lnTo>
                <a:lnTo>
                  <a:pt x="69127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24" t="0" r="-9699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91558" y="1644588"/>
            <a:ext cx="9440566" cy="4682758"/>
            <a:chOff x="0" y="0"/>
            <a:chExt cx="12587421" cy="624367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5250"/>
              <a:ext cx="12587421" cy="24015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924"/>
                </a:lnSpc>
              </a:pPr>
              <a:r>
                <a:rPr lang="en-US" sz="6594">
                  <a:solidFill>
                    <a:srgbClr val="2B4B82"/>
                  </a:solidFill>
                  <a:latin typeface="Clear Sans Bold"/>
                </a:rPr>
                <a:t>Чему обучался на курсе?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825150"/>
              <a:ext cx="12587421" cy="3418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2B4B82"/>
                  </a:solidFill>
                  <a:latin typeface="Clear Sans"/>
                </a:rPr>
                <a:t>Обучался на данном курсе языку верстки и стилей HTML5</a:t>
              </a:r>
              <a:r>
                <a:rPr lang="en-US" sz="2472">
                  <a:solidFill>
                    <a:srgbClr val="2B4B82"/>
                  </a:solidFill>
                  <a:latin typeface="Clear Sans"/>
                </a:rPr>
                <a:t> и CSS3, и языку программирования JavaScript. Собираюсь продолжать развивать свои навыки в программировании.</a:t>
              </a:r>
            </a:p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2B4B82"/>
                  </a:solidFill>
                  <a:latin typeface="Clear Sans"/>
                </a:rPr>
                <a:t>Как говорил Джейсон Стетхэм: “Если пришел заниматься, так занимайся, черт возьми!”</a:t>
              </a:r>
            </a:p>
            <a:p>
              <a:pPr>
                <a:lnSpc>
                  <a:spcPts val="3462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8B6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66913" y="0"/>
            <a:ext cx="13716000" cy="10287000"/>
          </a:xfrm>
          <a:custGeom>
            <a:avLst/>
            <a:gdLst/>
            <a:ahLst/>
            <a:cxnLst/>
            <a:rect r="r" b="b" t="t" l="l"/>
            <a:pathLst>
              <a:path h="10287000" w="13716000">
                <a:moveTo>
                  <a:pt x="0" y="0"/>
                </a:moveTo>
                <a:lnTo>
                  <a:pt x="13716000" y="0"/>
                </a:lnTo>
                <a:lnTo>
                  <a:pt x="13716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0" y="0"/>
          <a:ext cx="6107201" cy="10039350"/>
        </p:xfrm>
        <a:graphic>
          <a:graphicData uri="http://schemas.openxmlformats.org/drawingml/2006/table">
            <a:tbl>
              <a:tblPr/>
              <a:tblGrid>
                <a:gridCol w="6107201"/>
              </a:tblGrid>
              <a:tr h="10039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Мой Github профиль - моя визитная карточка, где я делюсь своими проектами и достижениями.</a:t>
                      </a:r>
                      <a:endParaRPr lang="en-US" sz="1100"/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В моем репозитории вы найдете разнообразные программы, созданные мной на JavaScript. Некоторые из них включают: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1. Fluppy Bird - моя собственная версия популярной игры, разработанная для компьютеров.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2. Мини календарик - простой календарь, который поможет вам организовать ваше время.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3. Часы - интерактивные часы с различными настройками и функциями.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4. Task List - приложение, которое поможет вам управлять вашими задачами и делами.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5</a:t>
                      </a: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. Секундомер - простое приложение для отсчета времени.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6</a:t>
                      </a: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. Конвертер валют - инструмент, позволяющий преобразовывать различные валюты.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Кроме того, я также работал над проектом по озвучиванию текста, где изучал работы с аудиофайлами и синтезом речи.</a:t>
                      </a:r>
                    </a:p>
                    <a:p>
                      <a:pPr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lear Sans"/>
                        </a:rPr>
                        <a:t>Приглашаю вас посетить мой профиль на Github, чтобы узнать больше о моих проектах и исследованиях. </a:t>
                      </a:r>
                    </a:p>
                  </a:txBody>
                  <a:tcPr marL="190500" marR="190500" marT="190500" marB="190500" anchor="ctr">
                    <a:lnL cmpd="sng" algn="ctr" cap="flat" w="47625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2B4B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7306574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8388" y="-862094"/>
            <a:ext cx="20531148" cy="11548771"/>
          </a:xfrm>
          <a:custGeom>
            <a:avLst/>
            <a:gdLst/>
            <a:ahLst/>
            <a:cxnLst/>
            <a:rect r="r" b="b" t="t" l="l"/>
            <a:pathLst>
              <a:path h="11548771" w="20531148">
                <a:moveTo>
                  <a:pt x="0" y="0"/>
                </a:moveTo>
                <a:lnTo>
                  <a:pt x="20531148" y="0"/>
                </a:lnTo>
                <a:lnTo>
                  <a:pt x="20531148" y="11548771"/>
                </a:lnTo>
                <a:lnTo>
                  <a:pt x="0" y="115487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CC0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5668997" y="29473"/>
            <a:ext cx="0" cy="10257527"/>
          </a:xfrm>
          <a:prstGeom prst="line">
            <a:avLst/>
          </a:prstGeom>
          <a:ln cap="rnd" w="28575">
            <a:solidFill>
              <a:srgbClr val="2B4B8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5668997" y="1265207"/>
            <a:ext cx="12619003" cy="2069723"/>
          </a:xfrm>
          <a:custGeom>
            <a:avLst/>
            <a:gdLst/>
            <a:ahLst/>
            <a:cxnLst/>
            <a:rect r="r" b="b" t="t" l="l"/>
            <a:pathLst>
              <a:path h="2069723" w="12619003">
                <a:moveTo>
                  <a:pt x="0" y="0"/>
                </a:moveTo>
                <a:lnTo>
                  <a:pt x="12619003" y="0"/>
                </a:lnTo>
                <a:lnTo>
                  <a:pt x="12619003" y="2069723"/>
                </a:lnTo>
                <a:lnTo>
                  <a:pt x="0" y="2069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49" r="0" b="-362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68997" y="3334930"/>
            <a:ext cx="12619003" cy="6151274"/>
          </a:xfrm>
          <a:custGeom>
            <a:avLst/>
            <a:gdLst/>
            <a:ahLst/>
            <a:cxnLst/>
            <a:rect r="r" b="b" t="t" l="l"/>
            <a:pathLst>
              <a:path h="6151274" w="12619003">
                <a:moveTo>
                  <a:pt x="0" y="0"/>
                </a:moveTo>
                <a:lnTo>
                  <a:pt x="12619003" y="0"/>
                </a:lnTo>
                <a:lnTo>
                  <a:pt x="12619003" y="6151274"/>
                </a:lnTo>
                <a:lnTo>
                  <a:pt x="0" y="6151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91" t="0" r="-3191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63294" y="2315961"/>
            <a:ext cx="4880374" cy="2862642"/>
            <a:chOff x="0" y="0"/>
            <a:chExt cx="6507166" cy="381685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5725"/>
              <a:ext cx="6507166" cy="2337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719"/>
                </a:lnSpc>
              </a:pPr>
              <a:r>
                <a:rPr lang="en-US" sz="6399">
                  <a:solidFill>
                    <a:srgbClr val="2B4B82"/>
                  </a:solidFill>
                  <a:latin typeface="Clear Sans Bold"/>
                </a:rPr>
                <a:t>Мой Codewars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732911"/>
              <a:ext cx="6507166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</a:pPr>
              <a:r>
                <a:rPr lang="en-US" sz="2400">
                  <a:solidFill>
                    <a:srgbClr val="2B4B82"/>
                  </a:solidFill>
                  <a:latin typeface="Clear Sans"/>
                </a:rPr>
                <a:t>Я неплохо прокачал свой скилл благодаря codewars :)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CC0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20652" y="0"/>
            <a:ext cx="7267348" cy="10287000"/>
          </a:xfrm>
          <a:custGeom>
            <a:avLst/>
            <a:gdLst/>
            <a:ahLst/>
            <a:cxnLst/>
            <a:rect r="r" b="b" t="t" l="l"/>
            <a:pathLst>
              <a:path h="10287000" w="7267348">
                <a:moveTo>
                  <a:pt x="0" y="0"/>
                </a:moveTo>
                <a:lnTo>
                  <a:pt x="7267348" y="0"/>
                </a:lnTo>
                <a:lnTo>
                  <a:pt x="726734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42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520" r="0" b="520"/>
          <a:stretch>
            <a:fillRect/>
          </a:stretch>
        </p:blipFill>
        <p:spPr>
          <a:xfrm flipH="false" flipV="false" rot="0">
            <a:off x="5671412" y="0"/>
            <a:ext cx="534924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022" y="430285"/>
            <a:ext cx="5667390" cy="908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9"/>
              </a:lnSpc>
            </a:pPr>
            <a:r>
              <a:rPr lang="en-US" sz="3519">
                <a:solidFill>
                  <a:srgbClr val="FF0099"/>
                </a:solidFill>
                <a:latin typeface="Big Shoulders Display Bold"/>
              </a:rPr>
              <a:t>МОИ ПОЖЕЛАНИЯ ОДНОГРУПНИКАМ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273071" y="2584241"/>
            <a:ext cx="6169162" cy="3858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3"/>
              </a:lnSpc>
            </a:pPr>
            <a:r>
              <a:rPr lang="en-US" sz="4746">
                <a:solidFill>
                  <a:srgbClr val="F0E448"/>
                </a:solidFill>
                <a:latin typeface="Copperplate Gothic 32 AB"/>
              </a:rPr>
              <a:t>ЗДОРОВЬЯ, УСПЕХОВ В ЛИЧНОЙ ЖИЗНИ, РАЗВИТИЯ СВОИХ НАВЫКОВ И ДОСТИГАНИЯ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DD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76152" y="3086100"/>
            <a:ext cx="5131837" cy="4114800"/>
          </a:xfrm>
          <a:custGeom>
            <a:avLst/>
            <a:gdLst/>
            <a:ahLst/>
            <a:cxnLst/>
            <a:rect r="r" b="b" t="t" l="l"/>
            <a:pathLst>
              <a:path h="4114800" w="5131837">
                <a:moveTo>
                  <a:pt x="0" y="0"/>
                </a:moveTo>
                <a:lnTo>
                  <a:pt x="5131837" y="0"/>
                </a:lnTo>
                <a:lnTo>
                  <a:pt x="513183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74348" y="3343275"/>
            <a:ext cx="9768230" cy="3883956"/>
            <a:chOff x="0" y="0"/>
            <a:chExt cx="13024306" cy="517860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85725"/>
              <a:ext cx="13024306" cy="2337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6399">
                  <a:solidFill>
                    <a:srgbClr val="31356E"/>
                  </a:solidFill>
                  <a:latin typeface="Clear Sans Bold"/>
                </a:rPr>
                <a:t>Что мне больше понравилось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162271"/>
              <a:ext cx="12478551" cy="20163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60"/>
                </a:lnSpc>
              </a:pPr>
              <a:r>
                <a:rPr lang="en-US" sz="2900">
                  <a:solidFill>
                    <a:srgbClr val="2B4B82"/>
                  </a:solidFill>
                  <a:latin typeface="Clear Sans"/>
                </a:rPr>
                <a:t>Мне понравилось в курсе создание нужных программ для всех нужд. Так же мне понравилось в академии грамотные и знающие своего дела преподаватели.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DAGBRgEIzFE</dc:identifier>
  <dcterms:modified xsi:type="dcterms:W3CDTF">2011-08-01T06:04:30Z</dcterms:modified>
  <cp:revision>1</cp:revision>
  <dc:title>Technology in Education Technology Presentation in Blue Peach Illustrative Style</dc:title>
</cp:coreProperties>
</file>

<file path=docProps/thumbnail.jpeg>
</file>